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65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76846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2672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6911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0728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2906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3338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89529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93873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0592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799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249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A1B38-95DD-4AC5-A6B9-12A9256BE196}" type="datetimeFigureOut">
              <a:rPr lang="zh-CN" altLang="en-US" smtClean="0"/>
              <a:t>2018/1/11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B1DEA-8B97-4D8E-A995-8584EA521D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41400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9CE58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762865" y="575187"/>
            <a:ext cx="6672416" cy="5377768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20877" y="6174657"/>
            <a:ext cx="103573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备注：由于</a:t>
            </a:r>
            <a:r>
              <a:rPr lang="en-US" altLang="zh-CN" dirty="0" smtClean="0"/>
              <a:t>OpenGL</a:t>
            </a:r>
            <a:r>
              <a:rPr lang="zh-CN" altLang="en-US" dirty="0" smtClean="0"/>
              <a:t>暂不支持凹多边形绘制，调用原生</a:t>
            </a:r>
            <a:r>
              <a:rPr lang="en-US" altLang="zh-CN" dirty="0" smtClean="0"/>
              <a:t>OpenGL</a:t>
            </a:r>
            <a:r>
              <a:rPr lang="zh-CN" altLang="en-US" dirty="0" smtClean="0"/>
              <a:t>接口进行填充时边界颜色有部分溢出。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85619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24</Words>
  <Application>Microsoft Office PowerPoint</Application>
  <PresentationFormat>宽屏</PresentationFormat>
  <Paragraphs>1</Paragraphs>
  <Slides>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5" baseType="lpstr">
      <vt:lpstr>等线</vt:lpstr>
      <vt:lpstr>等线 Light</vt:lpstr>
      <vt:lpstr>Arial</vt:lpstr>
      <vt:lpstr>Office 主题​​</vt:lpstr>
      <vt:lpstr>PowerPoint 演示文稿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linyue</dc:creator>
  <cp:lastModifiedBy>linyue</cp:lastModifiedBy>
  <cp:revision>5</cp:revision>
  <dcterms:created xsi:type="dcterms:W3CDTF">2018-01-06T13:33:45Z</dcterms:created>
  <dcterms:modified xsi:type="dcterms:W3CDTF">2018-01-11T06:27:19Z</dcterms:modified>
</cp:coreProperties>
</file>

<file path=docProps/thumbnail.jpeg>
</file>